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15"/>
  </p:notesMasterIdLst>
  <p:sldIdLst>
    <p:sldId id="256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65" r:id="rId14"/>
  </p:sldIdLst>
  <p:sldSz cx="12192000" cy="6858000"/>
  <p:notesSz cx="6858000" cy="9144000"/>
  <p:defaultTextStyle>
    <a:defPPr>
      <a:defRPr lang="en-H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92"/>
    <p:restoredTop sz="94694"/>
  </p:normalViewPr>
  <p:slideViewPr>
    <p:cSldViewPr snapToGrid="0">
      <p:cViewPr varScale="1">
        <p:scale>
          <a:sx n="121" d="100"/>
          <a:sy n="121" d="100"/>
        </p:scale>
        <p:origin x="75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4F6354-0FE6-864A-BFE2-4EE72BF01BC0}" type="datetimeFigureOut">
              <a:rPr lang="en-HR" smtClean="0"/>
              <a:t>15.09.2025.</a:t>
            </a:fld>
            <a:endParaRPr lang="en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F9941A-A774-594C-8708-F216A2923EAA}" type="slidenum">
              <a:rPr lang="en-HR" smtClean="0"/>
              <a:t>‹#›</a:t>
            </a:fld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1890016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423056-10D5-5E1E-C42F-21B9C6ED4E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41674" y="1177605"/>
            <a:ext cx="6021239" cy="2462741"/>
          </a:xfrm>
        </p:spPr>
        <p:txBody>
          <a:bodyPr anchor="b"/>
          <a:lstStyle>
            <a:lvl1pPr algn="ctr">
              <a:defRPr sz="6000" baseline="0">
                <a:solidFill>
                  <a:srgbClr val="1F3167"/>
                </a:solidFill>
                <a:latin typeface="Avenir" panose="02000503020000020003" pitchFamily="2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HR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D3D013-0BBE-E87B-615F-494E5B5CD8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41674" y="3847381"/>
            <a:ext cx="6021239" cy="1707871"/>
          </a:xfrm>
        </p:spPr>
        <p:txBody>
          <a:bodyPr/>
          <a:lstStyle>
            <a:lvl1pPr marL="0" indent="0" algn="ctr">
              <a:buNone/>
              <a:defRPr sz="2400" baseline="0">
                <a:solidFill>
                  <a:srgbClr val="1F3167"/>
                </a:solidFill>
                <a:latin typeface="Avenir" panose="02000503020000020003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HR" dirty="0"/>
          </a:p>
        </p:txBody>
      </p:sp>
    </p:spTree>
    <p:extLst>
      <p:ext uri="{BB962C8B-B14F-4D97-AF65-F5344CB8AC3E}">
        <p14:creationId xmlns:p14="http://schemas.microsoft.com/office/powerpoint/2010/main" val="948712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1AD5A9-BCFE-E426-73F2-6DE9F46283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288" y="2922905"/>
            <a:ext cx="10899423" cy="341693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 baseline="0">
                <a:solidFill>
                  <a:srgbClr val="1F3167"/>
                </a:solidFill>
                <a:latin typeface="Avenir" panose="02000503020000020003" pitchFamily="2" charset="0"/>
              </a:defRPr>
            </a:lvl1pPr>
            <a:lvl2pPr marL="457200" indent="0">
              <a:buFontTx/>
              <a:buNone/>
              <a:defRPr sz="1600" baseline="0">
                <a:solidFill>
                  <a:schemeClr val="tx2">
                    <a:lumMod val="75000"/>
                  </a:schemeClr>
                </a:solidFill>
                <a:latin typeface="Avenir" panose="02000503020000020003" pitchFamily="2" charset="0"/>
              </a:defRPr>
            </a:lvl2pPr>
            <a:lvl3pPr marL="914400" indent="0">
              <a:buFontTx/>
              <a:buNone/>
              <a:defRPr sz="1600" baseline="0">
                <a:solidFill>
                  <a:schemeClr val="tx2">
                    <a:lumMod val="75000"/>
                  </a:schemeClr>
                </a:solidFill>
                <a:latin typeface="Avenir" panose="02000503020000020003" pitchFamily="2" charset="0"/>
              </a:defRPr>
            </a:lvl3pPr>
            <a:lvl4pPr marL="1371600" indent="0">
              <a:buFontTx/>
              <a:buNone/>
              <a:defRPr sz="1600" baseline="0">
                <a:solidFill>
                  <a:schemeClr val="tx2">
                    <a:lumMod val="75000"/>
                  </a:schemeClr>
                </a:solidFill>
                <a:latin typeface="Avenir" panose="02000503020000020003" pitchFamily="2" charset="0"/>
              </a:defRPr>
            </a:lvl4pPr>
            <a:lvl5pPr marL="1828800" indent="0">
              <a:buFontTx/>
              <a:buNone/>
              <a:defRPr sz="1600" baseline="0">
                <a:solidFill>
                  <a:schemeClr val="tx2">
                    <a:lumMod val="75000"/>
                  </a:schemeClr>
                </a:solidFill>
                <a:latin typeface="Avenir" panose="02000503020000020003" pitchFamily="2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1C10A031-D5DF-3FAA-AA23-19BF3D31BF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288" y="1462405"/>
            <a:ext cx="10899423" cy="1325563"/>
          </a:xfrm>
        </p:spPr>
        <p:txBody>
          <a:bodyPr>
            <a:normAutofit/>
          </a:bodyPr>
          <a:lstStyle>
            <a:lvl1pPr>
              <a:defRPr sz="3300" b="1" i="0" baseline="0">
                <a:solidFill>
                  <a:srgbClr val="1F3167"/>
                </a:solidFill>
                <a:latin typeface="Avenir" panose="02000503020000020003" pitchFamily="2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HR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B5AF597-5507-076F-124E-EE07826EC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02511" y="6356350"/>
            <a:ext cx="2743200" cy="365125"/>
          </a:xfrm>
        </p:spPr>
        <p:txBody>
          <a:bodyPr/>
          <a:lstStyle/>
          <a:p>
            <a:endParaRPr lang="en-HR" dirty="0"/>
          </a:p>
        </p:txBody>
      </p:sp>
    </p:spTree>
    <p:extLst>
      <p:ext uri="{BB962C8B-B14F-4D97-AF65-F5344CB8AC3E}">
        <p14:creationId xmlns:p14="http://schemas.microsoft.com/office/powerpoint/2010/main" val="75867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A67ED60-3825-A008-1E40-808DD455C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DA602C-526C-E159-09B1-B522A1EEF4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17CFD7-143D-93A6-A817-96A8A56EA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4DBB736-F0B5-344B-A852-16312B99A21D}" type="datetime1">
              <a:rPr lang="hr-HR" smtClean="0"/>
              <a:t>15.09.2025.</a:t>
            </a:fld>
            <a:endParaRPr lang="en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4C91E4-D1DD-AEA1-FF20-F2E2CBF75D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HR"/>
              <a:t>1/2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117DCD-FE2A-46FD-89C4-1D154B405F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D08E757-791F-C248-94D1-80A4AE0B0680}" type="slidenum">
              <a:rPr lang="en-HR" smtClean="0"/>
              <a:t>‹#›</a:t>
            </a:fld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939260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H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A11902A-1CC1-7DAF-7CF8-972C20B121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4113DF-6D75-5125-336B-023290B91D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A20337-2AC8-9C3E-4900-4694C9CB54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4C20739-EA3B-0A47-B5E0-ED592EFD0E11}" type="datetime1">
              <a:rPr lang="hr-HR" smtClean="0"/>
              <a:t>15.09.2025.</a:t>
            </a:fld>
            <a:endParaRPr lang="en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BFA065-24E0-CD9F-05E3-7B843A15FF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HR"/>
              <a:t>1/2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9D0C36-9DB2-45E5-D4A2-FE3C52D959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9B41B02-5523-9949-A976-A25C7FA2FED7}" type="slidenum">
              <a:rPr lang="en-HR" smtClean="0"/>
              <a:t>‹#›</a:t>
            </a:fld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790799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H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26198E-1BA7-9098-980A-539443720F7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H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037CA4-7E25-98A1-D923-596F8F2EB49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14624736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DB84FA8-A211-F47B-9F18-6F7A2FD998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HR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A2958F0-D346-0E5B-DA5F-F6158CBF45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H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CB43D5-D506-0236-97C6-A86B04925F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HR" dirty="0"/>
              <a:t>9/10</a:t>
            </a:r>
          </a:p>
        </p:txBody>
      </p:sp>
    </p:spTree>
    <p:extLst>
      <p:ext uri="{BB962C8B-B14F-4D97-AF65-F5344CB8AC3E}">
        <p14:creationId xmlns:p14="http://schemas.microsoft.com/office/powerpoint/2010/main" val="9546236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44D25C8-F78B-38EB-43CF-0F7D8462F0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HR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BD276D8-39B3-EC1C-A5AF-C73AC08420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H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479B7E-C698-F06F-E4B5-6ACD03486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HR" dirty="0"/>
              <a:t>10/10</a:t>
            </a:r>
          </a:p>
        </p:txBody>
      </p:sp>
    </p:spTree>
    <p:extLst>
      <p:ext uri="{BB962C8B-B14F-4D97-AF65-F5344CB8AC3E}">
        <p14:creationId xmlns:p14="http://schemas.microsoft.com/office/powerpoint/2010/main" val="19171986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06227AD-23D0-9541-15E9-FDE80B0ECE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41674" y="2418631"/>
            <a:ext cx="6021239" cy="1707871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en-HR" sz="3600" b="1" dirty="0"/>
              <a:t>THANK YOU FOR YOUR ATTENTION!</a:t>
            </a:r>
          </a:p>
        </p:txBody>
      </p:sp>
    </p:spTree>
    <p:extLst>
      <p:ext uri="{BB962C8B-B14F-4D97-AF65-F5344CB8AC3E}">
        <p14:creationId xmlns:p14="http://schemas.microsoft.com/office/powerpoint/2010/main" val="3214979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B56E397-6334-358D-CD3E-B02C1C4ABA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HR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C3949EA-0012-C5CA-EF23-B99F9B86FD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H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7CE367-8C64-ABB0-47BF-13B3971DB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HR" dirty="0"/>
              <a:t>1/10</a:t>
            </a:r>
          </a:p>
        </p:txBody>
      </p:sp>
    </p:spTree>
    <p:extLst>
      <p:ext uri="{BB962C8B-B14F-4D97-AF65-F5344CB8AC3E}">
        <p14:creationId xmlns:p14="http://schemas.microsoft.com/office/powerpoint/2010/main" val="4241838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9B0CDC7-EAF2-0B40-EEE9-D8A28D04D2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HR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2A6A9DA-EBAD-5EAD-6216-6A9C67D4CE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H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AE6731-9FAC-5CD1-46F9-23F526C9C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HR" dirty="0"/>
              <a:t>2/10</a:t>
            </a:r>
          </a:p>
        </p:txBody>
      </p:sp>
    </p:spTree>
    <p:extLst>
      <p:ext uri="{BB962C8B-B14F-4D97-AF65-F5344CB8AC3E}">
        <p14:creationId xmlns:p14="http://schemas.microsoft.com/office/powerpoint/2010/main" val="15837023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E239E77-CDAE-E5C1-6306-138C6326EA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HR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B0CEF24-4665-22B9-7A69-912659086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H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5B3E21-F7D5-F2EC-AEA7-254B51C86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HR" dirty="0"/>
              <a:t>3/10</a:t>
            </a:r>
          </a:p>
        </p:txBody>
      </p:sp>
    </p:spTree>
    <p:extLst>
      <p:ext uri="{BB962C8B-B14F-4D97-AF65-F5344CB8AC3E}">
        <p14:creationId xmlns:p14="http://schemas.microsoft.com/office/powerpoint/2010/main" val="4960048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5FCE012-23C3-A1ED-E365-351C5F3865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HR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716B202-03BC-A693-BA17-19EF8A0886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H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3F9754-9777-0825-83D2-419F89609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HR" dirty="0"/>
              <a:t>4/10</a:t>
            </a:r>
          </a:p>
        </p:txBody>
      </p:sp>
    </p:spTree>
    <p:extLst>
      <p:ext uri="{BB962C8B-B14F-4D97-AF65-F5344CB8AC3E}">
        <p14:creationId xmlns:p14="http://schemas.microsoft.com/office/powerpoint/2010/main" val="21744650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1840AE1-61E0-5EDC-7D14-531F3EBF00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HR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208572A-ABF0-CD63-7969-6EA13B560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H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CE0015-9F69-FAC2-EB07-D3E90BD81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HR" dirty="0"/>
              <a:t>5/10</a:t>
            </a:r>
          </a:p>
        </p:txBody>
      </p:sp>
    </p:spTree>
    <p:extLst>
      <p:ext uri="{BB962C8B-B14F-4D97-AF65-F5344CB8AC3E}">
        <p14:creationId xmlns:p14="http://schemas.microsoft.com/office/powerpoint/2010/main" val="2509400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001D005-AE87-2CB4-4A46-29D1C0F699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HR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EF77197-CD21-5D4E-E64E-19BCE6575B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H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CD1E61-C3A9-2B00-2467-D77BC9975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HR" dirty="0"/>
              <a:t>6/10</a:t>
            </a:r>
          </a:p>
        </p:txBody>
      </p:sp>
    </p:spTree>
    <p:extLst>
      <p:ext uri="{BB962C8B-B14F-4D97-AF65-F5344CB8AC3E}">
        <p14:creationId xmlns:p14="http://schemas.microsoft.com/office/powerpoint/2010/main" val="6296171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A1569FC-C68B-DFB3-8964-E6EBC1FAD9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HR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D2A1EF4-7379-572A-C5E6-6E57546C7C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H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488F10-C378-E9B9-BC7B-BB1138756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HR" dirty="0"/>
              <a:t>7/10</a:t>
            </a:r>
          </a:p>
        </p:txBody>
      </p:sp>
    </p:spTree>
    <p:extLst>
      <p:ext uri="{BB962C8B-B14F-4D97-AF65-F5344CB8AC3E}">
        <p14:creationId xmlns:p14="http://schemas.microsoft.com/office/powerpoint/2010/main" val="37044747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04BAB59-4A8C-60A9-4E97-C128D16FB8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HR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A2294FD-6117-B5A8-8209-596F112812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H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077775-B729-8C04-2A36-3C551CF75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HR" dirty="0"/>
              <a:t>8/10</a:t>
            </a:r>
          </a:p>
        </p:txBody>
      </p:sp>
    </p:spTree>
    <p:extLst>
      <p:ext uri="{BB962C8B-B14F-4D97-AF65-F5344CB8AC3E}">
        <p14:creationId xmlns:p14="http://schemas.microsoft.com/office/powerpoint/2010/main" val="34684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Custom Design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384</TotalTime>
  <Words>16</Words>
  <Application>Microsoft Macintosh PowerPoint</Application>
  <PresentationFormat>Widescreen</PresentationFormat>
  <Paragraphs>11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Aptos</vt:lpstr>
      <vt:lpstr>Aptos Display</vt:lpstr>
      <vt:lpstr>Arial</vt:lpstr>
      <vt:lpstr>Avenir</vt:lpstr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Suzana Matanovic</dc:creator>
  <cp:lastModifiedBy>Suzana Matanovic</cp:lastModifiedBy>
  <cp:revision>4</cp:revision>
  <dcterms:created xsi:type="dcterms:W3CDTF">2025-09-01T09:55:38Z</dcterms:created>
  <dcterms:modified xsi:type="dcterms:W3CDTF">2025-09-15T11:38:31Z</dcterms:modified>
</cp:coreProperties>
</file>